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70" r:id="rId3"/>
    <p:sldMasterId id="214748367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</p:sldIdLst>
  <p:sldSz cy="5143500" cx="9144000"/>
  <p:notesSz cx="6858000" cy="9144000"/>
  <p:embeddedFontLst>
    <p:embeddedFont>
      <p:font typeface="Ubuntu"/>
      <p:regular r:id="rId36"/>
      <p:bold r:id="rId37"/>
      <p:italic r:id="rId38"/>
      <p:boldItalic r:id="rId39"/>
    </p:embeddedFont>
    <p:embeddedFont>
      <p:font typeface="Old Standard TT"/>
      <p:regular r:id="rId40"/>
      <p:bold r:id="rId41"/>
      <p:italic r:id="rId42"/>
    </p:embeddedFont>
    <p:embeddedFont>
      <p:font typeface="Comfortaa"/>
      <p:regular r:id="rId43"/>
      <p:bold r:id="rId4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OldStandardTT-regular.fntdata"/><Relationship Id="rId20" Type="http://schemas.openxmlformats.org/officeDocument/2006/relationships/slide" Target="slides/slide15.xml"/><Relationship Id="rId42" Type="http://schemas.openxmlformats.org/officeDocument/2006/relationships/font" Target="fonts/OldStandardTT-italic.fntdata"/><Relationship Id="rId41" Type="http://schemas.openxmlformats.org/officeDocument/2006/relationships/font" Target="fonts/OldStandardTT-bold.fntdata"/><Relationship Id="rId22" Type="http://schemas.openxmlformats.org/officeDocument/2006/relationships/slide" Target="slides/slide17.xml"/><Relationship Id="rId44" Type="http://schemas.openxmlformats.org/officeDocument/2006/relationships/font" Target="fonts/Comfortaa-bold.fntdata"/><Relationship Id="rId21" Type="http://schemas.openxmlformats.org/officeDocument/2006/relationships/slide" Target="slides/slide16.xml"/><Relationship Id="rId43" Type="http://schemas.openxmlformats.org/officeDocument/2006/relationships/font" Target="fonts/Comfortaa-regular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font" Target="fonts/Ubuntu-bold.fntdata"/><Relationship Id="rId14" Type="http://schemas.openxmlformats.org/officeDocument/2006/relationships/slide" Target="slides/slide9.xml"/><Relationship Id="rId36" Type="http://schemas.openxmlformats.org/officeDocument/2006/relationships/font" Target="fonts/Ubuntu-regular.fntdata"/><Relationship Id="rId17" Type="http://schemas.openxmlformats.org/officeDocument/2006/relationships/slide" Target="slides/slide12.xml"/><Relationship Id="rId39" Type="http://schemas.openxmlformats.org/officeDocument/2006/relationships/font" Target="fonts/Ubuntu-boldItalic.fntdata"/><Relationship Id="rId16" Type="http://schemas.openxmlformats.org/officeDocument/2006/relationships/slide" Target="slides/slide11.xml"/><Relationship Id="rId38" Type="http://schemas.openxmlformats.org/officeDocument/2006/relationships/font" Target="fonts/Ubuntu-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39a7c2d9b5_2_53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39a7c2d9b5_2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39a7c2d9b5_2_62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39a7c2d9b5_2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9a7c2d9b5_2_71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39a7c2d9b5_2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39a7c2d9b5_2_79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39a7c2d9b5_2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39a7c2d9b5_2_87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39a7c2d9b5_2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39a7c2d9b5_2_95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39a7c2d9b5_2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39a7c2d9b5_2_103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39a7c2d9b5_2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9a7c2d9b5_2_111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39a7c2d9b5_2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39a7c2d9b5_2_119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39a7c2d9b5_2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39a7c2d9b5_2_127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39a7c2d9b5_2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55785609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355785609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39a7c2d9b5_2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39a7c2d9b5_2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39a9f2d172_1_17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39a9f2d172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39a8a0a873_0_8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39a8a0a873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39a9f2d172_1_1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39a9f2d172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39a8a0a873_0_17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39a8a0a873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39a9f2d172_1_27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39a9f2d172_1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39a9f2d172_1_35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39a9f2d172_1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39a8a0a873_0_27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39a8a0a873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39a8a0a873_0_34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39a8a0a873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39a8a0a873_0_0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39a8a0a87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83b9b06b4_3_1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383b9b06b4_3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372e511d5a_0_1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372e511d5a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8d70a6a2b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8d70a6a2b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83b9b06b4_3_9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83b9b06b4_3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8d70a6a2b_1_3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38d70a6a2b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9a7c2d9b5_2_6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9a7c2d9b5_2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39a7c2d9b5_2_28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39a7c2d9b5_2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39a7c2d9b5_2_36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39a7c2d9b5_2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100"/>
            <a:ext cx="9144000" cy="1711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" name="Google Shape;11;p2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" name="Google Shape;12;p2"/>
          <p:cNvSpPr txBox="1"/>
          <p:nvPr>
            <p:ph type="ctrTitle"/>
          </p:nvPr>
        </p:nvSpPr>
        <p:spPr>
          <a:xfrm>
            <a:off x="512700" y="13599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0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12700" y="3840639"/>
            <a:ext cx="8118600" cy="7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descr="Logo Vertical-01.png" id="15" name="Google Shape;15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550100" y="3583774"/>
            <a:ext cx="1869346" cy="13226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rasao2_vertical_cor.png" id="16" name="Google Shape;16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22025" y="3720025"/>
            <a:ext cx="1543050" cy="1025235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2"/>
          <p:cNvSpPr/>
          <p:nvPr/>
        </p:nvSpPr>
        <p:spPr>
          <a:xfrm>
            <a:off x="-12025" y="-21425"/>
            <a:ext cx="9156000" cy="350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1"/>
          <p:cNvSpPr txBox="1"/>
          <p:nvPr>
            <p:ph hasCustomPrompt="1" type="title"/>
          </p:nvPr>
        </p:nvSpPr>
        <p:spPr>
          <a:xfrm>
            <a:off x="311700" y="1039650"/>
            <a:ext cx="8520600" cy="21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55" name="Google Shape;55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6" name="Google Shape;56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/>
          <p:nvPr/>
        </p:nvSpPr>
        <p:spPr>
          <a:xfrm>
            <a:off x="0" y="100"/>
            <a:ext cx="9144000" cy="1711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5" name="Google Shape;65;p14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6" name="Google Shape;66;p14"/>
          <p:cNvSpPr txBox="1"/>
          <p:nvPr>
            <p:ph type="ctrTitle"/>
          </p:nvPr>
        </p:nvSpPr>
        <p:spPr>
          <a:xfrm>
            <a:off x="512700" y="13599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67" name="Google Shape;67;p14"/>
          <p:cNvSpPr txBox="1"/>
          <p:nvPr>
            <p:ph idx="1" type="subTitle"/>
          </p:nvPr>
        </p:nvSpPr>
        <p:spPr>
          <a:xfrm>
            <a:off x="512700" y="3840639"/>
            <a:ext cx="8118600" cy="7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68" name="Google Shape;68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accent1"/>
                </a:solidFill>
              </a:defRPr>
            </a:lvl1pPr>
            <a:lvl2pPr lvl="1" rtl="0">
              <a:buNone/>
              <a:defRPr>
                <a:solidFill>
                  <a:schemeClr val="accent1"/>
                </a:solidFill>
              </a:defRPr>
            </a:lvl2pPr>
            <a:lvl3pPr lvl="2" rtl="0">
              <a:buNone/>
              <a:defRPr>
                <a:solidFill>
                  <a:schemeClr val="accent1"/>
                </a:solidFill>
              </a:defRPr>
            </a:lvl3pPr>
            <a:lvl4pPr lvl="3" rtl="0">
              <a:buNone/>
              <a:defRPr>
                <a:solidFill>
                  <a:schemeClr val="accent1"/>
                </a:solidFill>
              </a:defRPr>
            </a:lvl4pPr>
            <a:lvl5pPr lvl="4" rtl="0">
              <a:buNone/>
              <a:defRPr>
                <a:solidFill>
                  <a:schemeClr val="accent1"/>
                </a:solidFill>
              </a:defRPr>
            </a:lvl5pPr>
            <a:lvl6pPr lvl="5" rtl="0">
              <a:buNone/>
              <a:defRPr>
                <a:solidFill>
                  <a:schemeClr val="accent1"/>
                </a:solidFill>
              </a:defRPr>
            </a:lvl6pPr>
            <a:lvl7pPr lvl="6" rtl="0">
              <a:buNone/>
              <a:defRPr>
                <a:solidFill>
                  <a:schemeClr val="accent1"/>
                </a:solidFill>
              </a:defRPr>
            </a:lvl7pPr>
            <a:lvl8pPr lvl="7" rtl="0">
              <a:buNone/>
              <a:defRPr>
                <a:solidFill>
                  <a:schemeClr val="accent1"/>
                </a:solidFill>
              </a:defRPr>
            </a:lvl8pPr>
            <a:lvl9pPr lvl="8" rtl="0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descr="Logo Vertical-01.png" id="69" name="Google Shape;69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550100" y="3583774"/>
            <a:ext cx="1869346" cy="13226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rasao2_vertical_cor.png" id="70" name="Google Shape;70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22025" y="3720025"/>
            <a:ext cx="1543050" cy="1025235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4"/>
          <p:cNvSpPr/>
          <p:nvPr/>
        </p:nvSpPr>
        <p:spPr>
          <a:xfrm>
            <a:off x="-12025" y="-21425"/>
            <a:ext cx="9156000" cy="350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3" name="Google Shape;73;p15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4" name="Google Shape;74;p15"/>
          <p:cNvSpPr txBox="1"/>
          <p:nvPr>
            <p:ph type="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75" name="Google Shape;75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accent1"/>
                </a:solidFill>
              </a:defRPr>
            </a:lvl1pPr>
            <a:lvl2pPr lvl="1" rtl="0">
              <a:buNone/>
              <a:defRPr>
                <a:solidFill>
                  <a:schemeClr val="accent1"/>
                </a:solidFill>
              </a:defRPr>
            </a:lvl2pPr>
            <a:lvl3pPr lvl="2" rtl="0">
              <a:buNone/>
              <a:defRPr>
                <a:solidFill>
                  <a:schemeClr val="accent1"/>
                </a:solidFill>
              </a:defRPr>
            </a:lvl3pPr>
            <a:lvl4pPr lvl="3" rtl="0">
              <a:buNone/>
              <a:defRPr>
                <a:solidFill>
                  <a:schemeClr val="accent1"/>
                </a:solidFill>
              </a:defRPr>
            </a:lvl4pPr>
            <a:lvl5pPr lvl="4" rtl="0">
              <a:buNone/>
              <a:defRPr>
                <a:solidFill>
                  <a:schemeClr val="accent1"/>
                </a:solidFill>
              </a:defRPr>
            </a:lvl5pPr>
            <a:lvl6pPr lvl="5" rtl="0">
              <a:buNone/>
              <a:defRPr>
                <a:solidFill>
                  <a:schemeClr val="accent1"/>
                </a:solidFill>
              </a:defRPr>
            </a:lvl6pPr>
            <a:lvl7pPr lvl="6" rtl="0">
              <a:buNone/>
              <a:defRPr>
                <a:solidFill>
                  <a:schemeClr val="accent1"/>
                </a:solidFill>
              </a:defRPr>
            </a:lvl7pPr>
            <a:lvl8pPr lvl="7" rtl="0">
              <a:buNone/>
              <a:defRPr>
                <a:solidFill>
                  <a:schemeClr val="accent1"/>
                </a:solidFill>
              </a:defRPr>
            </a:lvl8pPr>
            <a:lvl9pPr lvl="8" rtl="0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16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Ubuntu"/>
                <a:ea typeface="Ubuntu"/>
                <a:cs typeface="Ubuntu"/>
                <a:sym typeface="Ubuntu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9" name="Google Shape;79;p16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latin typeface="Comfortaa"/>
                <a:ea typeface="Comfortaa"/>
                <a:cs typeface="Comfortaa"/>
                <a:sym typeface="Comfortaa"/>
              </a:defRPr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80" name="Google Shape;80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descr="Logo Vertical-01.png" id="81" name="Google Shape;81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535335" y="119075"/>
            <a:ext cx="1338829" cy="9472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4" name="Google Shape;84;p17"/>
          <p:cNvSpPr txBox="1"/>
          <p:nvPr>
            <p:ph idx="1" type="body"/>
          </p:nvPr>
        </p:nvSpPr>
        <p:spPr>
          <a:xfrm>
            <a:off x="3117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5" name="Google Shape;85;p17"/>
          <p:cNvSpPr txBox="1"/>
          <p:nvPr>
            <p:ph idx="2" type="body"/>
          </p:nvPr>
        </p:nvSpPr>
        <p:spPr>
          <a:xfrm>
            <a:off x="48324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6" name="Google Shape;86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8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9" name="Google Shape;89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2" name="Google Shape;92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93" name="Google Shape;93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 txBox="1"/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6" name="Google Shape;96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accent1"/>
                </a:solidFill>
              </a:defRPr>
            </a:lvl1pPr>
            <a:lvl2pPr lvl="1" rtl="0">
              <a:buNone/>
              <a:defRPr>
                <a:solidFill>
                  <a:schemeClr val="accent1"/>
                </a:solidFill>
              </a:defRPr>
            </a:lvl2pPr>
            <a:lvl3pPr lvl="2" rtl="0">
              <a:buNone/>
              <a:defRPr>
                <a:solidFill>
                  <a:schemeClr val="accent1"/>
                </a:solidFill>
              </a:defRPr>
            </a:lvl3pPr>
            <a:lvl4pPr lvl="3" rtl="0">
              <a:buNone/>
              <a:defRPr>
                <a:solidFill>
                  <a:schemeClr val="accent1"/>
                </a:solidFill>
              </a:defRPr>
            </a:lvl4pPr>
            <a:lvl5pPr lvl="4" rtl="0">
              <a:buNone/>
              <a:defRPr>
                <a:solidFill>
                  <a:schemeClr val="accent1"/>
                </a:solidFill>
              </a:defRPr>
            </a:lvl5pPr>
            <a:lvl6pPr lvl="5" rtl="0">
              <a:buNone/>
              <a:defRPr>
                <a:solidFill>
                  <a:schemeClr val="accent1"/>
                </a:solidFill>
              </a:defRPr>
            </a:lvl6pPr>
            <a:lvl7pPr lvl="6" rtl="0">
              <a:buNone/>
              <a:defRPr>
                <a:solidFill>
                  <a:schemeClr val="accent1"/>
                </a:solidFill>
              </a:defRPr>
            </a:lvl7pPr>
            <a:lvl8pPr lvl="7" rtl="0">
              <a:buNone/>
              <a:defRPr>
                <a:solidFill>
                  <a:schemeClr val="accent1"/>
                </a:solidFill>
              </a:defRPr>
            </a:lvl8pPr>
            <a:lvl9pPr lvl="8" rtl="0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1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9" name="Google Shape;99;p21"/>
          <p:cNvCxnSpPr/>
          <p:nvPr/>
        </p:nvCxnSpPr>
        <p:spPr>
          <a:xfrm>
            <a:off x="5029675" y="4495500"/>
            <a:ext cx="6864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0" name="Google Shape;100;p21"/>
          <p:cNvSpPr txBox="1"/>
          <p:nvPr>
            <p:ph type="title"/>
          </p:nvPr>
        </p:nvSpPr>
        <p:spPr>
          <a:xfrm>
            <a:off x="265500" y="1382350"/>
            <a:ext cx="4045200" cy="133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01" name="Google Shape;101;p21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02" name="Google Shape;102;p2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03" name="Google Shape;103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accent1"/>
                </a:solidFill>
              </a:defRPr>
            </a:lvl1pPr>
            <a:lvl2pPr lvl="1" rtl="0">
              <a:buNone/>
              <a:defRPr>
                <a:solidFill>
                  <a:schemeClr val="accent1"/>
                </a:solidFill>
              </a:defRPr>
            </a:lvl2pPr>
            <a:lvl3pPr lvl="2" rtl="0">
              <a:buNone/>
              <a:defRPr>
                <a:solidFill>
                  <a:schemeClr val="accent1"/>
                </a:solidFill>
              </a:defRPr>
            </a:lvl3pPr>
            <a:lvl4pPr lvl="3" rtl="0">
              <a:buNone/>
              <a:defRPr>
                <a:solidFill>
                  <a:schemeClr val="accent1"/>
                </a:solidFill>
              </a:defRPr>
            </a:lvl4pPr>
            <a:lvl5pPr lvl="4" rtl="0">
              <a:buNone/>
              <a:defRPr>
                <a:solidFill>
                  <a:schemeClr val="accent1"/>
                </a:solidFill>
              </a:defRPr>
            </a:lvl5pPr>
            <a:lvl6pPr lvl="5" rtl="0">
              <a:buNone/>
              <a:defRPr>
                <a:solidFill>
                  <a:schemeClr val="accent1"/>
                </a:solidFill>
              </a:defRPr>
            </a:lvl6pPr>
            <a:lvl7pPr lvl="6" rtl="0">
              <a:buNone/>
              <a:defRPr>
                <a:solidFill>
                  <a:schemeClr val="accent1"/>
                </a:solidFill>
              </a:defRPr>
            </a:lvl7pPr>
            <a:lvl8pPr lvl="7" rtl="0">
              <a:buNone/>
              <a:defRPr>
                <a:solidFill>
                  <a:schemeClr val="accent1"/>
                </a:solidFill>
              </a:defRPr>
            </a:lvl8pPr>
            <a:lvl9pPr lvl="8" rtl="0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Google Shape;19;p3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0" name="Google Shape;20;p3"/>
          <p:cNvSpPr txBox="1"/>
          <p:nvPr>
            <p:ph type="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1" name="Google Shape;21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06" name="Google Shape;106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3"/>
          <p:cNvSpPr txBox="1"/>
          <p:nvPr>
            <p:ph hasCustomPrompt="1" type="title"/>
          </p:nvPr>
        </p:nvSpPr>
        <p:spPr>
          <a:xfrm>
            <a:off x="311700" y="1039650"/>
            <a:ext cx="8520600" cy="21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109" name="Google Shape;109;p23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0" name="Google Shape;110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4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Ubuntu"/>
                <a:ea typeface="Ubuntu"/>
                <a:cs typeface="Ubuntu"/>
                <a:sym typeface="Ubuntu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latin typeface="Comfortaa"/>
                <a:ea typeface="Comfortaa"/>
                <a:cs typeface="Comfortaa"/>
                <a:sym typeface="Comfortaa"/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descr="Logo Vertical-01.png" id="27" name="Google Shape;27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535335" y="119075"/>
            <a:ext cx="1338829" cy="9472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1" type="body"/>
          </p:nvPr>
        </p:nvSpPr>
        <p:spPr>
          <a:xfrm>
            <a:off x="3117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5"/>
          <p:cNvSpPr txBox="1"/>
          <p:nvPr>
            <p:ph idx="2" type="body"/>
          </p:nvPr>
        </p:nvSpPr>
        <p:spPr>
          <a:xfrm>
            <a:off x="48324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8" name="Google Shape;38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9" name="Google Shape;39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 txBox="1"/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42" name="Google Shape;42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5" name="Google Shape;45;p9"/>
          <p:cNvCxnSpPr/>
          <p:nvPr/>
        </p:nvCxnSpPr>
        <p:spPr>
          <a:xfrm>
            <a:off x="5029675" y="4495500"/>
            <a:ext cx="6864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6" name="Google Shape;46;p9"/>
          <p:cNvSpPr txBox="1"/>
          <p:nvPr>
            <p:ph type="title"/>
          </p:nvPr>
        </p:nvSpPr>
        <p:spPr>
          <a:xfrm>
            <a:off x="265500" y="1382350"/>
            <a:ext cx="4045200" cy="133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8" name="Google Shape;48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49" name="Google Shape;49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52" name="Google Shape;52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aperback"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ld Standard TT"/>
              <a:buChar char="●"/>
              <a:defRPr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aperback">
    <p:bg>
      <p:bgPr>
        <a:solidFill>
          <a:srgbClr val="FFFFFF"/>
        </a:soli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3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61" name="Google Shape;61;p13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ld Standard TT"/>
              <a:buChar char="●"/>
              <a:defRPr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62" name="Google Shape;62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 rt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 rt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 rt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 rt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 rt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 rt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 rt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 rt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Relationship Id="rId4" Type="http://schemas.openxmlformats.org/officeDocument/2006/relationships/image" Target="../media/image2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0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Relationship Id="rId4" Type="http://schemas.openxmlformats.org/officeDocument/2006/relationships/image" Target="../media/image9.png"/><Relationship Id="rId5" Type="http://schemas.openxmlformats.org/officeDocument/2006/relationships/image" Target="../media/image14.png"/><Relationship Id="rId6" Type="http://schemas.openxmlformats.org/officeDocument/2006/relationships/image" Target="../media/image13.png"/><Relationship Id="rId7" Type="http://schemas.openxmlformats.org/officeDocument/2006/relationships/image" Target="../media/image8.png"/><Relationship Id="rId8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5"/>
          <p:cNvSpPr txBox="1"/>
          <p:nvPr>
            <p:ph type="ctrTitle"/>
          </p:nvPr>
        </p:nvSpPr>
        <p:spPr>
          <a:xfrm>
            <a:off x="512700" y="1898775"/>
            <a:ext cx="8118600" cy="6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pt-BR">
                <a:latin typeface="Consolas"/>
                <a:ea typeface="Consolas"/>
                <a:cs typeface="Consolas"/>
                <a:sym typeface="Consolas"/>
              </a:rPr>
              <a:t>lfa</a:t>
            </a:r>
            <a:r>
              <a:rPr lang="pt-BR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b</a:t>
            </a:r>
            <a:r>
              <a:rPr lang="pt-BR">
                <a:latin typeface="Consolas"/>
                <a:ea typeface="Consolas"/>
                <a:cs typeface="Consolas"/>
                <a:sym typeface="Consolas"/>
              </a:rPr>
              <a:t>etiza</a:t>
            </a:r>
            <a:r>
              <a:rPr lang="pt-BR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ç</a:t>
            </a:r>
            <a:r>
              <a:rPr lang="pt-BR">
                <a:latin typeface="Consolas"/>
                <a:ea typeface="Consolas"/>
                <a:cs typeface="Consolas"/>
                <a:sym typeface="Consolas"/>
              </a:rPr>
              <a:t>ão </a:t>
            </a:r>
            <a:r>
              <a:rPr lang="pt-BR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D</a:t>
            </a:r>
            <a:r>
              <a:rPr lang="pt-BR">
                <a:latin typeface="Consolas"/>
                <a:ea typeface="Consolas"/>
                <a:cs typeface="Consolas"/>
                <a:sym typeface="Consolas"/>
              </a:rPr>
              <a:t>igital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18" name="Google Shape;118;p25"/>
          <p:cNvPicPr preferRelativeResize="0"/>
          <p:nvPr/>
        </p:nvPicPr>
        <p:blipFill rotWithShape="1">
          <a:blip r:embed="rId3">
            <a:alphaModFix/>
          </a:blip>
          <a:srcRect b="36447" l="0" r="0" t="0"/>
          <a:stretch/>
        </p:blipFill>
        <p:spPr>
          <a:xfrm>
            <a:off x="3093164" y="421575"/>
            <a:ext cx="2957671" cy="15744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5"/>
          <p:cNvSpPr/>
          <p:nvPr/>
        </p:nvSpPr>
        <p:spPr>
          <a:xfrm>
            <a:off x="2800825" y="3536700"/>
            <a:ext cx="1802700" cy="1574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logoPETmelhorada4k.png" id="120" name="Google Shape;120;p25"/>
          <p:cNvPicPr preferRelativeResize="0"/>
          <p:nvPr/>
        </p:nvPicPr>
        <p:blipFill rotWithShape="1">
          <a:blip r:embed="rId4">
            <a:alphaModFix/>
          </a:blip>
          <a:srcRect b="22528" l="0" r="0" t="0"/>
          <a:stretch/>
        </p:blipFill>
        <p:spPr>
          <a:xfrm>
            <a:off x="2877025" y="3696250"/>
            <a:ext cx="1577374" cy="803876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5"/>
          <p:cNvSpPr txBox="1"/>
          <p:nvPr/>
        </p:nvSpPr>
        <p:spPr>
          <a:xfrm>
            <a:off x="2776513" y="4389375"/>
            <a:ext cx="1930800" cy="58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171717"/>
                </a:solidFill>
                <a:latin typeface="Ubuntu"/>
                <a:ea typeface="Ubuntu"/>
                <a:cs typeface="Ubuntu"/>
                <a:sym typeface="Ubuntu"/>
              </a:rPr>
              <a:t>Sistemas de  Informação</a:t>
            </a:r>
            <a:endParaRPr sz="1200">
              <a:solidFill>
                <a:srgbClr val="171717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4"/>
          <p:cNvSpPr txBox="1"/>
          <p:nvPr>
            <p:ph type="title"/>
          </p:nvPr>
        </p:nvSpPr>
        <p:spPr>
          <a:xfrm>
            <a:off x="311700" y="4208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Seu projeto</a:t>
            </a:r>
            <a:endParaRPr/>
          </a:p>
          <a:p>
            <a:pPr indent="14605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34"/>
          <p:cNvSpPr txBox="1"/>
          <p:nvPr>
            <p:ph idx="1" type="body"/>
          </p:nvPr>
        </p:nvSpPr>
        <p:spPr>
          <a:xfrm>
            <a:off x="311700" y="1171600"/>
            <a:ext cx="7458000" cy="3397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Old Standard TT"/>
              <a:buChar char="➔"/>
            </a:pPr>
            <a:r>
              <a:rPr lang="pt-BR">
                <a:solidFill>
                  <a:srgbClr val="000000"/>
                </a:solidFill>
              </a:rPr>
              <a:t>Agora você tem seu projeto!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96" name="Google Shape;196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97" name="Google Shape;19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0450" y="1661475"/>
            <a:ext cx="6323100" cy="300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5"/>
          <p:cNvSpPr txBox="1"/>
          <p:nvPr>
            <p:ph type="title"/>
          </p:nvPr>
        </p:nvSpPr>
        <p:spPr>
          <a:xfrm>
            <a:off x="311700" y="4208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Identificando seu projeto</a:t>
            </a:r>
            <a:endParaRPr/>
          </a:p>
          <a:p>
            <a:pPr indent="14605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204" name="Google Shape;20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3325" y="1521775"/>
            <a:ext cx="6617349" cy="3141451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35"/>
          <p:cNvSpPr/>
          <p:nvPr/>
        </p:nvSpPr>
        <p:spPr>
          <a:xfrm rot="-5400000">
            <a:off x="2622150" y="1373575"/>
            <a:ext cx="300600" cy="4821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35"/>
          <p:cNvSpPr txBox="1"/>
          <p:nvPr/>
        </p:nvSpPr>
        <p:spPr>
          <a:xfrm>
            <a:off x="411500" y="951625"/>
            <a:ext cx="6971100" cy="8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Char char="➔"/>
            </a:pPr>
            <a:r>
              <a:rPr lang="pt-BR" sz="1800">
                <a:latin typeface="Comfortaa"/>
                <a:ea typeface="Comfortaa"/>
                <a:cs typeface="Comfortaa"/>
                <a:sym typeface="Comfortaa"/>
              </a:rPr>
              <a:t>Nome do projeto</a:t>
            </a:r>
            <a:endParaRPr sz="1800"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6"/>
          <p:cNvSpPr txBox="1"/>
          <p:nvPr>
            <p:ph type="title"/>
          </p:nvPr>
        </p:nvSpPr>
        <p:spPr>
          <a:xfrm>
            <a:off x="311700" y="3159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Identificando seu projeto</a:t>
            </a:r>
            <a:endParaRPr/>
          </a:p>
          <a:p>
            <a:pPr indent="14605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213" name="Google Shape;21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3325" y="1521775"/>
            <a:ext cx="6617349" cy="3141451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36"/>
          <p:cNvSpPr/>
          <p:nvPr/>
        </p:nvSpPr>
        <p:spPr>
          <a:xfrm rot="378138">
            <a:off x="2803654" y="2027110"/>
            <a:ext cx="300617" cy="482001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36"/>
          <p:cNvSpPr txBox="1"/>
          <p:nvPr/>
        </p:nvSpPr>
        <p:spPr>
          <a:xfrm>
            <a:off x="311700" y="929125"/>
            <a:ext cx="6971100" cy="8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Char char="➔"/>
            </a:pPr>
            <a:r>
              <a:rPr lang="pt-BR" sz="1800">
                <a:latin typeface="Comfortaa"/>
                <a:ea typeface="Comfortaa"/>
                <a:cs typeface="Comfortaa"/>
                <a:sym typeface="Comfortaa"/>
              </a:rPr>
              <a:t>Fonte</a:t>
            </a:r>
            <a:endParaRPr sz="1800"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7"/>
          <p:cNvSpPr txBox="1"/>
          <p:nvPr>
            <p:ph type="title"/>
          </p:nvPr>
        </p:nvSpPr>
        <p:spPr>
          <a:xfrm>
            <a:off x="311700" y="3159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Identificando seu projeto</a:t>
            </a:r>
            <a:endParaRPr/>
          </a:p>
          <a:p>
            <a:pPr indent="14605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222" name="Google Shape;22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3325" y="1521775"/>
            <a:ext cx="6617349" cy="3141451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37"/>
          <p:cNvSpPr/>
          <p:nvPr/>
        </p:nvSpPr>
        <p:spPr>
          <a:xfrm rot="378138">
            <a:off x="3299854" y="2027110"/>
            <a:ext cx="300617" cy="482001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37"/>
          <p:cNvSpPr txBox="1"/>
          <p:nvPr/>
        </p:nvSpPr>
        <p:spPr>
          <a:xfrm>
            <a:off x="311700" y="929125"/>
            <a:ext cx="6971100" cy="8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Char char="➔"/>
            </a:pPr>
            <a:r>
              <a:rPr lang="pt-BR" sz="1800">
                <a:latin typeface="Comfortaa"/>
                <a:ea typeface="Comfortaa"/>
                <a:cs typeface="Comfortaa"/>
                <a:sym typeface="Comfortaa"/>
              </a:rPr>
              <a:t>Tamanho da </a:t>
            </a:r>
            <a:r>
              <a:rPr lang="pt-BR" sz="1800">
                <a:latin typeface="Comfortaa"/>
                <a:ea typeface="Comfortaa"/>
                <a:cs typeface="Comfortaa"/>
                <a:sym typeface="Comfortaa"/>
              </a:rPr>
              <a:t>Fonte</a:t>
            </a:r>
            <a:endParaRPr sz="1800"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8"/>
          <p:cNvSpPr txBox="1"/>
          <p:nvPr>
            <p:ph type="title"/>
          </p:nvPr>
        </p:nvSpPr>
        <p:spPr>
          <a:xfrm>
            <a:off x="311700" y="3159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Identificando seu projeto</a:t>
            </a:r>
            <a:endParaRPr/>
          </a:p>
          <a:p>
            <a:pPr indent="14605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231" name="Google Shape;23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3325" y="1521775"/>
            <a:ext cx="6617349" cy="3141451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38"/>
          <p:cNvSpPr/>
          <p:nvPr/>
        </p:nvSpPr>
        <p:spPr>
          <a:xfrm rot="378138">
            <a:off x="3820254" y="2027110"/>
            <a:ext cx="300617" cy="482001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38"/>
          <p:cNvSpPr txBox="1"/>
          <p:nvPr/>
        </p:nvSpPr>
        <p:spPr>
          <a:xfrm>
            <a:off x="311700" y="929125"/>
            <a:ext cx="6971100" cy="8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Char char="➔"/>
            </a:pPr>
            <a:r>
              <a:rPr lang="pt-BR" sz="1800">
                <a:latin typeface="Comfortaa"/>
                <a:ea typeface="Comfortaa"/>
                <a:cs typeface="Comfortaa"/>
                <a:sym typeface="Comfortaa"/>
              </a:rPr>
              <a:t>Tipos de texto (</a:t>
            </a:r>
            <a:r>
              <a:rPr b="1" lang="pt-BR" sz="1800">
                <a:latin typeface="Comfortaa"/>
                <a:ea typeface="Comfortaa"/>
                <a:cs typeface="Comfortaa"/>
                <a:sym typeface="Comfortaa"/>
              </a:rPr>
              <a:t>Negrito</a:t>
            </a:r>
            <a:r>
              <a:rPr lang="pt-BR" sz="1800">
                <a:latin typeface="Comfortaa"/>
                <a:ea typeface="Comfortaa"/>
                <a:cs typeface="Comfortaa"/>
                <a:sym typeface="Comfortaa"/>
              </a:rPr>
              <a:t>, </a:t>
            </a:r>
            <a:r>
              <a:rPr i="1" lang="pt-BR" sz="1800">
                <a:latin typeface="Comfortaa"/>
                <a:ea typeface="Comfortaa"/>
                <a:cs typeface="Comfortaa"/>
                <a:sym typeface="Comfortaa"/>
              </a:rPr>
              <a:t>Itálico</a:t>
            </a:r>
            <a:r>
              <a:rPr i="1" lang="pt-BR" sz="1800">
                <a:latin typeface="Comfortaa"/>
                <a:ea typeface="Comfortaa"/>
                <a:cs typeface="Comfortaa"/>
                <a:sym typeface="Comfortaa"/>
              </a:rPr>
              <a:t>, </a:t>
            </a:r>
            <a:r>
              <a:rPr lang="pt-BR" sz="1800" u="sng">
                <a:latin typeface="Comfortaa"/>
                <a:ea typeface="Comfortaa"/>
                <a:cs typeface="Comfortaa"/>
                <a:sym typeface="Comfortaa"/>
              </a:rPr>
              <a:t>Sublinhado</a:t>
            </a:r>
            <a:r>
              <a:rPr lang="pt-BR" sz="1800">
                <a:latin typeface="Comfortaa"/>
                <a:ea typeface="Comfortaa"/>
                <a:cs typeface="Comfortaa"/>
                <a:sym typeface="Comfortaa"/>
              </a:rPr>
              <a:t>)</a:t>
            </a:r>
            <a:endParaRPr sz="1800"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9"/>
          <p:cNvSpPr txBox="1"/>
          <p:nvPr>
            <p:ph type="title"/>
          </p:nvPr>
        </p:nvSpPr>
        <p:spPr>
          <a:xfrm>
            <a:off x="311700" y="3159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Identificando seu projeto</a:t>
            </a:r>
            <a:endParaRPr/>
          </a:p>
          <a:p>
            <a:pPr indent="14605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240" name="Google Shape;24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3325" y="1521775"/>
            <a:ext cx="6617349" cy="3141451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39"/>
          <p:cNvSpPr/>
          <p:nvPr/>
        </p:nvSpPr>
        <p:spPr>
          <a:xfrm rot="378138">
            <a:off x="5248304" y="2039185"/>
            <a:ext cx="300617" cy="482001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39"/>
          <p:cNvSpPr txBox="1"/>
          <p:nvPr/>
        </p:nvSpPr>
        <p:spPr>
          <a:xfrm>
            <a:off x="311700" y="929125"/>
            <a:ext cx="6971100" cy="8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Char char="➔"/>
            </a:pPr>
            <a:r>
              <a:rPr lang="pt-BR" sz="1800">
                <a:latin typeface="Comfortaa"/>
                <a:ea typeface="Comfortaa"/>
                <a:cs typeface="Comfortaa"/>
                <a:sym typeface="Comfortaa"/>
              </a:rPr>
              <a:t>Alinhamento do texto</a:t>
            </a:r>
            <a:endParaRPr sz="1800"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40"/>
          <p:cNvSpPr txBox="1"/>
          <p:nvPr>
            <p:ph type="title"/>
          </p:nvPr>
        </p:nvSpPr>
        <p:spPr>
          <a:xfrm>
            <a:off x="311700" y="3159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Identificando seu projeto</a:t>
            </a:r>
            <a:endParaRPr/>
          </a:p>
          <a:p>
            <a:pPr indent="14605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249" name="Google Shape;24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3325" y="1521775"/>
            <a:ext cx="6617349" cy="3141451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40"/>
          <p:cNvSpPr/>
          <p:nvPr/>
        </p:nvSpPr>
        <p:spPr>
          <a:xfrm rot="378138">
            <a:off x="5635579" y="2027085"/>
            <a:ext cx="300617" cy="482001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40"/>
          <p:cNvSpPr txBox="1"/>
          <p:nvPr/>
        </p:nvSpPr>
        <p:spPr>
          <a:xfrm>
            <a:off x="311700" y="929125"/>
            <a:ext cx="6971100" cy="8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Char char="➔"/>
            </a:pPr>
            <a:r>
              <a:rPr lang="pt-BR" sz="1800">
                <a:latin typeface="Comfortaa"/>
                <a:ea typeface="Comfortaa"/>
                <a:cs typeface="Comfortaa"/>
                <a:sym typeface="Comfortaa"/>
              </a:rPr>
              <a:t>Tipos de </a:t>
            </a:r>
            <a:r>
              <a:rPr lang="pt-BR" sz="18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lista e </a:t>
            </a:r>
            <a:r>
              <a:rPr lang="pt-BR" sz="1800">
                <a:latin typeface="Comfortaa"/>
                <a:ea typeface="Comfortaa"/>
                <a:cs typeface="Comfortaa"/>
                <a:sym typeface="Comfortaa"/>
              </a:rPr>
              <a:t>ordenações</a:t>
            </a:r>
            <a:endParaRPr sz="1800"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1"/>
          <p:cNvSpPr txBox="1"/>
          <p:nvPr>
            <p:ph type="title"/>
          </p:nvPr>
        </p:nvSpPr>
        <p:spPr>
          <a:xfrm>
            <a:off x="311700" y="3159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Identificando seu projeto</a:t>
            </a:r>
            <a:endParaRPr/>
          </a:p>
          <a:p>
            <a:pPr indent="14605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258" name="Google Shape;258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3325" y="1521775"/>
            <a:ext cx="6617349" cy="3141451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41"/>
          <p:cNvSpPr/>
          <p:nvPr/>
        </p:nvSpPr>
        <p:spPr>
          <a:xfrm rot="378138">
            <a:off x="6956704" y="1757485"/>
            <a:ext cx="300617" cy="482001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41"/>
          <p:cNvSpPr txBox="1"/>
          <p:nvPr/>
        </p:nvSpPr>
        <p:spPr>
          <a:xfrm>
            <a:off x="311700" y="929125"/>
            <a:ext cx="6971100" cy="8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Char char="➔"/>
            </a:pPr>
            <a:r>
              <a:rPr lang="pt-BR" sz="1800">
                <a:latin typeface="Comfortaa"/>
                <a:ea typeface="Comfortaa"/>
                <a:cs typeface="Comfortaa"/>
                <a:sym typeface="Comfortaa"/>
              </a:rPr>
              <a:t>Compartilhar</a:t>
            </a:r>
            <a:endParaRPr sz="1800"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2"/>
          <p:cNvSpPr txBox="1"/>
          <p:nvPr>
            <p:ph type="title"/>
          </p:nvPr>
        </p:nvSpPr>
        <p:spPr>
          <a:xfrm>
            <a:off x="311700" y="3159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Identificando seu projeto</a:t>
            </a:r>
            <a:endParaRPr/>
          </a:p>
          <a:p>
            <a:pPr indent="14605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267" name="Google Shape;267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3325" y="1521775"/>
            <a:ext cx="6617349" cy="3141451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42"/>
          <p:cNvSpPr/>
          <p:nvPr/>
        </p:nvSpPr>
        <p:spPr>
          <a:xfrm rot="376481">
            <a:off x="7526949" y="1755513"/>
            <a:ext cx="260762" cy="385428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42"/>
          <p:cNvSpPr txBox="1"/>
          <p:nvPr/>
        </p:nvSpPr>
        <p:spPr>
          <a:xfrm>
            <a:off x="311700" y="929125"/>
            <a:ext cx="6971100" cy="8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Char char="➔"/>
            </a:pPr>
            <a:r>
              <a:rPr lang="pt-BR" sz="1800">
                <a:latin typeface="Comfortaa"/>
                <a:ea typeface="Comfortaa"/>
                <a:cs typeface="Comfortaa"/>
                <a:sym typeface="Comfortaa"/>
              </a:rPr>
              <a:t>Email da pessoa que está editando</a:t>
            </a:r>
            <a:endParaRPr sz="1800"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3"/>
          <p:cNvSpPr txBox="1"/>
          <p:nvPr>
            <p:ph type="title"/>
          </p:nvPr>
        </p:nvSpPr>
        <p:spPr>
          <a:xfrm>
            <a:off x="311700" y="3159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Identificando seu projeto</a:t>
            </a:r>
            <a:endParaRPr/>
          </a:p>
          <a:p>
            <a:pPr indent="14605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276" name="Google Shape;276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3325" y="1521775"/>
            <a:ext cx="6617349" cy="3141451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43"/>
          <p:cNvSpPr/>
          <p:nvPr/>
        </p:nvSpPr>
        <p:spPr>
          <a:xfrm rot="-5400000">
            <a:off x="4319950" y="1537858"/>
            <a:ext cx="260700" cy="3855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43"/>
          <p:cNvSpPr txBox="1"/>
          <p:nvPr/>
        </p:nvSpPr>
        <p:spPr>
          <a:xfrm>
            <a:off x="311700" y="929125"/>
            <a:ext cx="6971100" cy="8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Char char="➔"/>
            </a:pPr>
            <a:r>
              <a:rPr lang="pt-BR" sz="1800">
                <a:latin typeface="Comfortaa"/>
                <a:ea typeface="Comfortaa"/>
                <a:cs typeface="Comfortaa"/>
                <a:sym typeface="Comfortaa"/>
              </a:rPr>
              <a:t>Painel de ferramentas</a:t>
            </a:r>
            <a:endParaRPr sz="18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79" name="Google Shape;279;p43"/>
          <p:cNvSpPr/>
          <p:nvPr/>
        </p:nvSpPr>
        <p:spPr>
          <a:xfrm>
            <a:off x="1597500" y="1670125"/>
            <a:ext cx="2638200" cy="1209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27" name="Google Shape;127;p26"/>
          <p:cNvSpPr txBox="1"/>
          <p:nvPr/>
        </p:nvSpPr>
        <p:spPr>
          <a:xfrm>
            <a:off x="1499850" y="3636125"/>
            <a:ext cx="6144300" cy="5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>
                <a:latin typeface="Comfortaa"/>
                <a:ea typeface="Comfortaa"/>
                <a:cs typeface="Comfortaa"/>
                <a:sym typeface="Comfortaa"/>
              </a:rPr>
              <a:t>Editores de texto</a:t>
            </a:r>
            <a:endParaRPr sz="30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>
                <a:latin typeface="Comfortaa"/>
                <a:ea typeface="Comfortaa"/>
                <a:cs typeface="Comfortaa"/>
                <a:sym typeface="Comfortaa"/>
              </a:rPr>
              <a:t>Google Docs</a:t>
            </a:r>
            <a:endParaRPr sz="3000"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descr="Resultado de imagem para google docs png" id="128" name="Google Shape;128;p26"/>
          <p:cNvPicPr preferRelativeResize="0"/>
          <p:nvPr/>
        </p:nvPicPr>
        <p:blipFill rotWithShape="1">
          <a:blip r:embed="rId3">
            <a:alphaModFix/>
          </a:blip>
          <a:srcRect b="12145" l="18762" r="19782" t="11519"/>
          <a:stretch/>
        </p:blipFill>
        <p:spPr>
          <a:xfrm>
            <a:off x="3753775" y="1143726"/>
            <a:ext cx="1636450" cy="203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85" name="Google Shape;285;p44"/>
          <p:cNvSpPr txBox="1"/>
          <p:nvPr/>
        </p:nvSpPr>
        <p:spPr>
          <a:xfrm>
            <a:off x="1499850" y="3636125"/>
            <a:ext cx="6144300" cy="5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>
                <a:latin typeface="Comfortaa"/>
                <a:ea typeface="Comfortaa"/>
                <a:cs typeface="Comfortaa"/>
                <a:sym typeface="Comfortaa"/>
              </a:rPr>
              <a:t>Exercícios</a:t>
            </a:r>
            <a:r>
              <a:rPr lang="pt-BR" sz="3000">
                <a:latin typeface="Comfortaa"/>
                <a:ea typeface="Comfortaa"/>
                <a:cs typeface="Comfortaa"/>
                <a:sym typeface="Comfortaa"/>
              </a:rPr>
              <a:t> </a:t>
            </a:r>
            <a:endParaRPr sz="3000"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descr="Resultado de imagem para atividade png" id="286" name="Google Shape;286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67513" y="980250"/>
            <a:ext cx="2008975" cy="2349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5"/>
          <p:cNvSpPr txBox="1"/>
          <p:nvPr>
            <p:ph type="title"/>
          </p:nvPr>
        </p:nvSpPr>
        <p:spPr>
          <a:xfrm>
            <a:off x="311700" y="4087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Escreva um texto sobre a sua cidade e o que você gosta nela</a:t>
            </a:r>
            <a:endParaRPr sz="2000"/>
          </a:p>
        </p:txBody>
      </p:sp>
      <p:sp>
        <p:nvSpPr>
          <p:cNvPr id="292" name="Google Shape;292;p45"/>
          <p:cNvSpPr txBox="1"/>
          <p:nvPr>
            <p:ph idx="1" type="body"/>
          </p:nvPr>
        </p:nvSpPr>
        <p:spPr>
          <a:xfrm>
            <a:off x="311700" y="1171600"/>
            <a:ext cx="83445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pt-BR"/>
              <a:t>Crie um título</a:t>
            </a:r>
            <a:endParaRPr/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pt-BR"/>
              <a:t>Escreva seu texto</a:t>
            </a:r>
            <a:endParaRPr/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pt-BR"/>
              <a:t>Coloque uma imagem no seu texto</a:t>
            </a:r>
            <a:endParaRPr/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pt-BR"/>
              <a:t>Mude o alinhamento do texto</a:t>
            </a:r>
            <a:endParaRPr/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pt-BR"/>
              <a:t>Mude o nome do arquivo</a:t>
            </a:r>
            <a:endParaRPr/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(Siga os passos dos próximos slides)</a:t>
            </a:r>
            <a:endParaRPr/>
          </a:p>
        </p:txBody>
      </p:sp>
      <p:sp>
        <p:nvSpPr>
          <p:cNvPr id="293" name="Google Shape;293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" name="Google Shape;298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992400"/>
            <a:ext cx="8520600" cy="2962825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46"/>
          <p:cNvSpPr txBox="1"/>
          <p:nvPr>
            <p:ph idx="1" type="body"/>
          </p:nvPr>
        </p:nvSpPr>
        <p:spPr>
          <a:xfrm>
            <a:off x="311700" y="350400"/>
            <a:ext cx="8520600" cy="6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pt-BR"/>
              <a:t>Crie um título para o seu texto</a:t>
            </a:r>
            <a:endParaRPr/>
          </a:p>
        </p:txBody>
      </p:sp>
      <p:sp>
        <p:nvSpPr>
          <p:cNvPr id="300" name="Google Shape;300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301" name="Google Shape;301;p46"/>
          <p:cNvSpPr/>
          <p:nvPr/>
        </p:nvSpPr>
        <p:spPr>
          <a:xfrm rot="10800000">
            <a:off x="4468604" y="2479430"/>
            <a:ext cx="348300" cy="4572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46"/>
          <p:cNvSpPr/>
          <p:nvPr/>
        </p:nvSpPr>
        <p:spPr>
          <a:xfrm>
            <a:off x="5964354" y="1929905"/>
            <a:ext cx="348300" cy="4572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Google Shape;307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0925" y="992400"/>
            <a:ext cx="8102159" cy="3846300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47"/>
          <p:cNvSpPr txBox="1"/>
          <p:nvPr>
            <p:ph idx="1" type="body"/>
          </p:nvPr>
        </p:nvSpPr>
        <p:spPr>
          <a:xfrm>
            <a:off x="311700" y="350400"/>
            <a:ext cx="8520600" cy="6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pt-BR"/>
              <a:t>Comece a escrever seu texto</a:t>
            </a:r>
            <a:endParaRPr/>
          </a:p>
        </p:txBody>
      </p:sp>
      <p:sp>
        <p:nvSpPr>
          <p:cNvPr id="309" name="Google Shape;309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310" name="Google Shape;310;p47"/>
          <p:cNvSpPr/>
          <p:nvPr/>
        </p:nvSpPr>
        <p:spPr>
          <a:xfrm rot="7219223">
            <a:off x="2060196" y="2343040"/>
            <a:ext cx="348233" cy="457415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8"/>
          <p:cNvSpPr txBox="1"/>
          <p:nvPr>
            <p:ph idx="1" type="body"/>
          </p:nvPr>
        </p:nvSpPr>
        <p:spPr>
          <a:xfrm>
            <a:off x="311700" y="220525"/>
            <a:ext cx="8520600" cy="44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pt-BR"/>
              <a:t>Adicione uma imagem</a:t>
            </a:r>
            <a:endParaRPr/>
          </a:p>
        </p:txBody>
      </p:sp>
      <p:sp>
        <p:nvSpPr>
          <p:cNvPr id="316" name="Google Shape;316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317" name="Google Shape;317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8950" y="740175"/>
            <a:ext cx="6874025" cy="4172650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48"/>
          <p:cNvSpPr/>
          <p:nvPr/>
        </p:nvSpPr>
        <p:spPr>
          <a:xfrm rot="-2953642">
            <a:off x="6131797" y="1464265"/>
            <a:ext cx="348207" cy="457314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9"/>
          <p:cNvSpPr txBox="1"/>
          <p:nvPr>
            <p:ph idx="1" type="body"/>
          </p:nvPr>
        </p:nvSpPr>
        <p:spPr>
          <a:xfrm>
            <a:off x="311700" y="220525"/>
            <a:ext cx="8520600" cy="44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pt-BR"/>
              <a:t>Procure</a:t>
            </a:r>
            <a:r>
              <a:rPr lang="pt-BR"/>
              <a:t> uma imagem e salve-a</a:t>
            </a:r>
            <a:endParaRPr/>
          </a:p>
        </p:txBody>
      </p:sp>
      <p:sp>
        <p:nvSpPr>
          <p:cNvPr id="324" name="Google Shape;324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325" name="Google Shape;325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0050" y="1065023"/>
            <a:ext cx="6773775" cy="322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50"/>
          <p:cNvSpPr txBox="1"/>
          <p:nvPr>
            <p:ph idx="1" type="body"/>
          </p:nvPr>
        </p:nvSpPr>
        <p:spPr>
          <a:xfrm>
            <a:off x="311700" y="220525"/>
            <a:ext cx="8520600" cy="44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pt-BR"/>
              <a:t>Ajuste </a:t>
            </a:r>
            <a:r>
              <a:rPr lang="pt-BR"/>
              <a:t>a imagem</a:t>
            </a:r>
            <a:endParaRPr/>
          </a:p>
        </p:txBody>
      </p:sp>
      <p:sp>
        <p:nvSpPr>
          <p:cNvPr id="331" name="Google Shape;331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332" name="Google Shape;332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83850"/>
            <a:ext cx="8079725" cy="3829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1"/>
          <p:cNvSpPr txBox="1"/>
          <p:nvPr>
            <p:ph idx="1" type="body"/>
          </p:nvPr>
        </p:nvSpPr>
        <p:spPr>
          <a:xfrm>
            <a:off x="311700" y="220525"/>
            <a:ext cx="8520600" cy="44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pt-BR"/>
              <a:t>Justifique o texto</a:t>
            </a:r>
            <a:endParaRPr/>
          </a:p>
        </p:txBody>
      </p:sp>
      <p:sp>
        <p:nvSpPr>
          <p:cNvPr id="338" name="Google Shape;338;p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339" name="Google Shape;339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8950" y="740175"/>
            <a:ext cx="6874025" cy="4172650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51"/>
          <p:cNvSpPr/>
          <p:nvPr/>
        </p:nvSpPr>
        <p:spPr>
          <a:xfrm rot="-139332">
            <a:off x="6947535" y="1594943"/>
            <a:ext cx="347986" cy="457254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52"/>
          <p:cNvSpPr txBox="1"/>
          <p:nvPr>
            <p:ph idx="1" type="body"/>
          </p:nvPr>
        </p:nvSpPr>
        <p:spPr>
          <a:xfrm>
            <a:off x="311700" y="350400"/>
            <a:ext cx="8520600" cy="44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pt-BR"/>
              <a:t>Mude a fonte para </a:t>
            </a:r>
            <a:r>
              <a:rPr lang="pt-BR">
                <a:latin typeface="Times New Roman"/>
                <a:ea typeface="Times New Roman"/>
                <a:cs typeface="Times New Roman"/>
                <a:sym typeface="Times New Roman"/>
              </a:rPr>
              <a:t>Times New Romam</a:t>
            </a:r>
            <a:r>
              <a:rPr lang="pt-BR"/>
              <a:t> </a:t>
            </a:r>
            <a:endParaRPr/>
          </a:p>
        </p:txBody>
      </p:sp>
      <p:sp>
        <p:nvSpPr>
          <p:cNvPr id="346" name="Google Shape;346;p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347" name="Google Shape;347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83700"/>
            <a:ext cx="8671499" cy="3451250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52"/>
          <p:cNvSpPr/>
          <p:nvPr/>
        </p:nvSpPr>
        <p:spPr>
          <a:xfrm rot="-1759689">
            <a:off x="4291113" y="2925342"/>
            <a:ext cx="347889" cy="457333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53"/>
          <p:cNvSpPr txBox="1"/>
          <p:nvPr>
            <p:ph idx="1" type="body"/>
          </p:nvPr>
        </p:nvSpPr>
        <p:spPr>
          <a:xfrm>
            <a:off x="311700" y="154450"/>
            <a:ext cx="8520600" cy="44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pt-BR"/>
              <a:t>Altere o Título do Documento</a:t>
            </a:r>
            <a:endParaRPr/>
          </a:p>
        </p:txBody>
      </p:sp>
      <p:sp>
        <p:nvSpPr>
          <p:cNvPr id="354" name="Google Shape;354;p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355" name="Google Shape;355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7075" y="787950"/>
            <a:ext cx="6252151" cy="4174125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53"/>
          <p:cNvSpPr/>
          <p:nvPr/>
        </p:nvSpPr>
        <p:spPr>
          <a:xfrm rot="-821125">
            <a:off x="2577753" y="1567921"/>
            <a:ext cx="415908" cy="476737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7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Ir para o Google Docs...</a:t>
            </a:r>
            <a:endParaRPr/>
          </a:p>
        </p:txBody>
      </p:sp>
      <p:sp>
        <p:nvSpPr>
          <p:cNvPr id="134" name="Google Shape;134;p27"/>
          <p:cNvSpPr txBox="1"/>
          <p:nvPr>
            <p:ph idx="1" type="body"/>
          </p:nvPr>
        </p:nvSpPr>
        <p:spPr>
          <a:xfrm>
            <a:off x="311700" y="1171600"/>
            <a:ext cx="83445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pt-BR"/>
              <a:t>Acesse: </a:t>
            </a:r>
            <a:r>
              <a:rPr i="1" lang="pt-BR">
                <a:solidFill>
                  <a:srgbClr val="4A86E8"/>
                </a:solidFill>
              </a:rPr>
              <a:t>https://www.google.com/docs/about</a:t>
            </a:r>
            <a:endParaRPr i="1">
              <a:solidFill>
                <a:srgbClr val="4A86E8"/>
              </a:solidFill>
            </a:endParaRPr>
          </a:p>
        </p:txBody>
      </p:sp>
      <p:sp>
        <p:nvSpPr>
          <p:cNvPr id="135" name="Google Shape;135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5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000">
                <a:solidFill>
                  <a:srgbClr val="FFFFFF"/>
                </a:solidFill>
              </a:rPr>
              <a:t>Obrigado pela</a:t>
            </a:r>
            <a:endParaRPr b="1" sz="40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pt-BR" sz="4000">
                <a:solidFill>
                  <a:srgbClr val="FFFFFF"/>
                </a:solidFill>
              </a:rPr>
              <a:t> atenção!</a:t>
            </a:r>
            <a:endParaRPr b="1" sz="4000">
              <a:solidFill>
                <a:srgbClr val="FFFFFF"/>
              </a:solidFill>
            </a:endParaRPr>
          </a:p>
        </p:txBody>
      </p:sp>
      <p:sp>
        <p:nvSpPr>
          <p:cNvPr id="362" name="Google Shape;362;p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363" name="Google Shape;363;p54"/>
          <p:cNvSpPr txBox="1"/>
          <p:nvPr>
            <p:ph type="title"/>
          </p:nvPr>
        </p:nvSpPr>
        <p:spPr>
          <a:xfrm>
            <a:off x="265500" y="1382350"/>
            <a:ext cx="4045200" cy="133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000000"/>
                </a:solidFill>
              </a:rPr>
              <a:t>Dúvidas?</a:t>
            </a:r>
            <a:endParaRPr b="1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5850" y="654000"/>
            <a:ext cx="6947949" cy="3634324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8075" y="3770671"/>
            <a:ext cx="1784724" cy="1229026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9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Conheça o que o docs tem a oferecer...</a:t>
            </a:r>
            <a:endParaRPr/>
          </a:p>
        </p:txBody>
      </p:sp>
      <p:sp>
        <p:nvSpPr>
          <p:cNvPr id="148" name="Google Shape;148;p29"/>
          <p:cNvSpPr txBox="1"/>
          <p:nvPr>
            <p:ph idx="1" type="body"/>
          </p:nvPr>
        </p:nvSpPr>
        <p:spPr>
          <a:xfrm>
            <a:off x="311700" y="1171600"/>
            <a:ext cx="3948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pt-BR"/>
              <a:t>Após acessar a página inicial, </a:t>
            </a:r>
            <a:r>
              <a:rPr lang="pt-BR"/>
              <a:t>desça</a:t>
            </a:r>
            <a:r>
              <a:rPr lang="pt-BR"/>
              <a:t> a página e veja as funcionalidades do Docs.</a:t>
            </a:r>
            <a:endParaRPr/>
          </a:p>
        </p:txBody>
      </p:sp>
      <p:sp>
        <p:nvSpPr>
          <p:cNvPr id="149" name="Google Shape;149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50" name="Google Shape;150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10400" y="1058225"/>
            <a:ext cx="1862075" cy="128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99825" y="2991312"/>
            <a:ext cx="2294251" cy="15774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22663" y="1058234"/>
            <a:ext cx="1784723" cy="1448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978000" y="2402102"/>
            <a:ext cx="1784724" cy="12271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005585" y="2567353"/>
            <a:ext cx="2294241" cy="157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0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Vamos utilizar</a:t>
            </a:r>
            <a:endParaRPr/>
          </a:p>
          <a:p>
            <a:pPr indent="14605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30"/>
          <p:cNvSpPr txBox="1"/>
          <p:nvPr>
            <p:ph idx="1" type="body"/>
          </p:nvPr>
        </p:nvSpPr>
        <p:spPr>
          <a:xfrm>
            <a:off x="311700" y="1171600"/>
            <a:ext cx="32463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ld Standard TT"/>
              <a:buChar char="➔"/>
            </a:pPr>
            <a:r>
              <a:rPr lang="pt-BR"/>
              <a:t>Clique em “Ir para Documentos”</a:t>
            </a:r>
            <a:endParaRPr/>
          </a:p>
        </p:txBody>
      </p:sp>
      <p:sp>
        <p:nvSpPr>
          <p:cNvPr id="161" name="Google Shape;161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62" name="Google Shape;16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57989" y="1171598"/>
            <a:ext cx="4925787" cy="339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30"/>
          <p:cNvSpPr/>
          <p:nvPr/>
        </p:nvSpPr>
        <p:spPr>
          <a:xfrm rot="1203014">
            <a:off x="7541957" y="1669507"/>
            <a:ext cx="437517" cy="509744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30"/>
          <p:cNvSpPr/>
          <p:nvPr/>
        </p:nvSpPr>
        <p:spPr>
          <a:xfrm>
            <a:off x="7406650" y="1159650"/>
            <a:ext cx="1077000" cy="393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1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Autentique</a:t>
            </a:r>
            <a:r>
              <a:rPr lang="pt-BR"/>
              <a:t>-se</a:t>
            </a:r>
            <a:endParaRPr/>
          </a:p>
          <a:p>
            <a:pPr indent="14605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31"/>
          <p:cNvSpPr txBox="1"/>
          <p:nvPr>
            <p:ph idx="1" type="body"/>
          </p:nvPr>
        </p:nvSpPr>
        <p:spPr>
          <a:xfrm>
            <a:off x="311700" y="1171600"/>
            <a:ext cx="42873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ld Standard TT"/>
              <a:buChar char="➔"/>
            </a:pPr>
            <a:r>
              <a:rPr lang="pt-BR"/>
              <a:t>Acesse seu email</a:t>
            </a:r>
            <a:endParaRPr/>
          </a:p>
        </p:txBody>
      </p:sp>
      <p:sp>
        <p:nvSpPr>
          <p:cNvPr id="171" name="Google Shape;171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72" name="Google Shape;17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3713" y="1636199"/>
            <a:ext cx="6196500" cy="2932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4650" y="1670125"/>
            <a:ext cx="6275850" cy="2993099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2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Sua página inicial	</a:t>
            </a:r>
            <a:endParaRPr/>
          </a:p>
          <a:p>
            <a:pPr indent="14605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32"/>
          <p:cNvSpPr txBox="1"/>
          <p:nvPr>
            <p:ph idx="1" type="body"/>
          </p:nvPr>
        </p:nvSpPr>
        <p:spPr>
          <a:xfrm>
            <a:off x="311700" y="1135300"/>
            <a:ext cx="7446000" cy="3397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Old Standard TT"/>
              <a:buChar char="➔"/>
            </a:pPr>
            <a:r>
              <a:rPr lang="pt-BR">
                <a:solidFill>
                  <a:srgbClr val="000000"/>
                </a:solidFill>
              </a:rPr>
              <a:t>Apresentará todos os seus documentos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80" name="Google Shape;180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5000" y="1569375"/>
            <a:ext cx="6613998" cy="31543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33"/>
          <p:cNvSpPr txBox="1"/>
          <p:nvPr>
            <p:ph type="title"/>
          </p:nvPr>
        </p:nvSpPr>
        <p:spPr>
          <a:xfrm>
            <a:off x="311700" y="4208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Crie um novo projeto</a:t>
            </a:r>
            <a:endParaRPr/>
          </a:p>
          <a:p>
            <a:pPr indent="14605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33"/>
          <p:cNvSpPr txBox="1"/>
          <p:nvPr>
            <p:ph idx="1" type="body"/>
          </p:nvPr>
        </p:nvSpPr>
        <p:spPr>
          <a:xfrm>
            <a:off x="311700" y="1171600"/>
            <a:ext cx="7458000" cy="3397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Old Standard TT"/>
              <a:buChar char="➔"/>
            </a:pPr>
            <a:r>
              <a:rPr lang="pt-BR">
                <a:solidFill>
                  <a:srgbClr val="000000"/>
                </a:solidFill>
              </a:rPr>
              <a:t>Crie um novo projeto em branco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88" name="Google Shape;188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89" name="Google Shape;189;p33"/>
          <p:cNvSpPr/>
          <p:nvPr/>
        </p:nvSpPr>
        <p:spPr>
          <a:xfrm rot="5623884">
            <a:off x="2039514" y="2374957"/>
            <a:ext cx="290416" cy="393527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aperback">
  <a:themeElements>
    <a:clrScheme name="Paperback">
      <a:dk1>
        <a:srgbClr val="000000"/>
      </a:dk1>
      <a:lt1>
        <a:srgbClr val="FFFFFF"/>
      </a:lt1>
      <a:dk2>
        <a:srgbClr val="00695C"/>
      </a:dk2>
      <a:lt2>
        <a:srgbClr val="26A69A"/>
      </a:lt2>
      <a:accent1>
        <a:srgbClr val="FFFBF0"/>
      </a:accent1>
      <a:accent2>
        <a:srgbClr val="B7B7B7"/>
      </a:accent2>
      <a:accent3>
        <a:srgbClr val="FB8C00"/>
      </a:accent3>
      <a:accent4>
        <a:srgbClr val="80CBC4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aperback">
  <a:themeElements>
    <a:clrScheme name="Paperback">
      <a:dk1>
        <a:srgbClr val="000000"/>
      </a:dk1>
      <a:lt1>
        <a:srgbClr val="FFFFFF"/>
      </a:lt1>
      <a:dk2>
        <a:srgbClr val="00695C"/>
      </a:dk2>
      <a:lt2>
        <a:srgbClr val="26A69A"/>
      </a:lt2>
      <a:accent1>
        <a:srgbClr val="FFFBF0"/>
      </a:accent1>
      <a:accent2>
        <a:srgbClr val="B7B7B7"/>
      </a:accent2>
      <a:accent3>
        <a:srgbClr val="FB8C00"/>
      </a:accent3>
      <a:accent4>
        <a:srgbClr val="80CBC4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